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Quelle est ton adresse e-mail ?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43000" y="1600200"/>
            <a:ext cx="313547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@  (arobase)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400" y="2057400"/>
            <a:ext cx="3289481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4400" b="1" dirty="0" smtClean="0">
                <a:latin typeface="Kristen ITC" pitchFamily="66" charset="0"/>
              </a:rPr>
              <a:t>.</a:t>
            </a:r>
            <a:r>
              <a:rPr lang="en-US" sz="3600" b="1" dirty="0" smtClean="0">
                <a:latin typeface="Kristen ITC" pitchFamily="66" charset="0"/>
              </a:rPr>
              <a:t>  (point)</a:t>
            </a:r>
            <a:endParaRPr lang="en-US" sz="3600" b="1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672" y="3200400"/>
            <a:ext cx="8633139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Kristen ITC" pitchFamily="66" charset="0"/>
              </a:rPr>
              <a:t>dberndt@mainlandregional.net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4357" y="4419600"/>
            <a:ext cx="8633139" cy="212365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u="sng" dirty="0" smtClean="0">
                <a:latin typeface="Kristen ITC" pitchFamily="66" charset="0"/>
              </a:rPr>
              <a:t>Les accents</a:t>
            </a:r>
          </a:p>
          <a:p>
            <a:pPr algn="just"/>
            <a:r>
              <a:rPr lang="en-US" sz="3200" dirty="0">
                <a:latin typeface="Kristen ITC" pitchFamily="66" charset="0"/>
              </a:rPr>
              <a:t>é    </a:t>
            </a:r>
            <a:r>
              <a:rPr lang="en-US" sz="3200" dirty="0" err="1" smtClean="0">
                <a:latin typeface="Kristen ITC" pitchFamily="66" charset="0"/>
              </a:rPr>
              <a:t>aigu</a:t>
            </a:r>
            <a:r>
              <a:rPr lang="en-US" sz="3200" dirty="0" smtClean="0">
                <a:latin typeface="Kristen ITC" pitchFamily="66" charset="0"/>
              </a:rPr>
              <a:t>				â   </a:t>
            </a:r>
            <a:r>
              <a:rPr lang="en-US" sz="3200" dirty="0" err="1" smtClean="0">
                <a:latin typeface="Kristen ITC" pitchFamily="66" charset="0"/>
              </a:rPr>
              <a:t>circonflexe</a:t>
            </a:r>
            <a:endParaRPr lang="en-US" sz="3200" dirty="0">
              <a:latin typeface="Kristen ITC" pitchFamily="66" charset="0"/>
            </a:endParaRPr>
          </a:p>
          <a:p>
            <a:pPr algn="just"/>
            <a:r>
              <a:rPr lang="en-US" sz="3200" smtClean="0">
                <a:latin typeface="Kristen ITC" pitchFamily="66" charset="0"/>
              </a:rPr>
              <a:t>è    grave</a:t>
            </a:r>
            <a:r>
              <a:rPr lang="en-US" sz="3200" dirty="0" smtClean="0">
                <a:latin typeface="Kristen ITC" pitchFamily="66" charset="0"/>
              </a:rPr>
              <a:t>	</a:t>
            </a:r>
            <a:r>
              <a:rPr lang="en-US" sz="3200" smtClean="0">
                <a:latin typeface="Kristen ITC" pitchFamily="66" charset="0"/>
              </a:rPr>
              <a:t>		</a:t>
            </a:r>
            <a:r>
              <a:rPr lang="en-US" sz="3200" dirty="0" smtClean="0">
                <a:latin typeface="Kristen ITC" pitchFamily="66" charset="0"/>
              </a:rPr>
              <a:t>	  ç     </a:t>
            </a:r>
            <a:r>
              <a:rPr lang="en-US" sz="3200" dirty="0" err="1">
                <a:latin typeface="Kristen ITC" pitchFamily="66" charset="0"/>
              </a:rPr>
              <a:t>cédille</a:t>
            </a:r>
            <a:endParaRPr lang="en-US" sz="3200" dirty="0">
              <a:latin typeface="Kristen ITC" pitchFamily="66" charset="0"/>
            </a:endParaRPr>
          </a:p>
          <a:p>
            <a:pPr algn="just"/>
            <a:r>
              <a:rPr lang="en-US" sz="3200" dirty="0" smtClean="0">
                <a:latin typeface="Kristen ITC" pitchFamily="66" charset="0"/>
              </a:rPr>
              <a:t>ï    </a:t>
            </a:r>
            <a:r>
              <a:rPr lang="en-US" sz="3200" dirty="0" err="1" smtClean="0">
                <a:latin typeface="Kristen ITC" pitchFamily="66" charset="0"/>
              </a:rPr>
              <a:t>tréma</a:t>
            </a:r>
            <a:endParaRPr lang="en-US" sz="3200" dirty="0" smtClean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20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98</cp:revision>
  <dcterms:created xsi:type="dcterms:W3CDTF">2011-09-14T23:22:57Z</dcterms:created>
  <dcterms:modified xsi:type="dcterms:W3CDTF">2012-10-08T11:28:40Z</dcterms:modified>
</cp:coreProperties>
</file>